
<file path=[Content_Types].xml><?xml version="1.0" encoding="utf-8"?>
<Types xmlns="http://schemas.openxmlformats.org/package/2006/content-types">
  <Override PartName="/customXml/itemProps3.xml" ContentType="application/vnd.openxmlformats-officedocument.customXmlProperties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840" r:id="rId4"/>
  </p:sldMasterIdLst>
  <p:notesMasterIdLst>
    <p:notesMasterId r:id="rId23"/>
  </p:notesMasterIdLst>
  <p:handoutMasterIdLst>
    <p:handoutMasterId r:id="rId24"/>
  </p:handoutMasterIdLst>
  <p:sldIdLst>
    <p:sldId id="264" r:id="rId5"/>
    <p:sldId id="265" r:id="rId6"/>
    <p:sldId id="266" r:id="rId7"/>
    <p:sldId id="267" r:id="rId8"/>
    <p:sldId id="279" r:id="rId9"/>
    <p:sldId id="268" r:id="rId10"/>
    <p:sldId id="269" r:id="rId11"/>
    <p:sldId id="270" r:id="rId12"/>
    <p:sldId id="271" r:id="rId13"/>
    <p:sldId id="272" r:id="rId14"/>
    <p:sldId id="273" r:id="rId15"/>
    <p:sldId id="274" r:id="rId16"/>
    <p:sldId id="275" r:id="rId17"/>
    <p:sldId id="276" r:id="rId18"/>
    <p:sldId id="277" r:id="rId19"/>
    <p:sldId id="278" r:id="rId20"/>
    <p:sldId id="280" r:id="rId21"/>
    <p:sldId id="281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1" autoAdjust="0"/>
    <p:restoredTop sz="94660"/>
  </p:normalViewPr>
  <p:slideViewPr>
    <p:cSldViewPr snapToGrid="0">
      <p:cViewPr>
        <p:scale>
          <a:sx n="70" d="100"/>
          <a:sy n="70" d="100"/>
        </p:scale>
        <p:origin x="-660" y="-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1642" y="43"/>
      </p:cViewPr>
      <p:guideLst/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="" xmlns:a16="http://schemas.microsoft.com/office/drawing/2014/main" id="{FCD5339C-519D-4230-BF0C-1BF09A2FE2D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E3982FE9-1227-454F-8FBE-5D49EEFEFD5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93CD36-562E-4EEA-8B96-DB5FE3AB0DC1}" type="datetimeFigureOut">
              <a:rPr lang="en-US" smtClean="0"/>
              <a:pPr/>
              <a:t>9/9/2019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C2C515AC-387D-4DC2-8066-2F960E15110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BCA55534-4B86-498E-A9D9-C98A3290DCE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9C5148-8ED6-434E-BA59-EF48324382B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6389953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FA4AB-31E7-4D1C-A552-BCF9442B3075}" type="datetimeFigureOut">
              <a:rPr lang="en-US" smtClean="0"/>
              <a:pPr/>
              <a:t>9/9/2019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D33291-C0D9-4415-AEC4-F67D377A5AD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4290305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61507-A533-4F2E-B984-305D4E4F5CE4}" type="datetime1">
              <a:rPr lang="en-US" smtClean="0"/>
              <a:pPr/>
              <a:t>9/9/2019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4DDD7-3FE8-4583-81CB-632D5267A8B4}" type="datetime1">
              <a:rPr lang="en-US" smtClean="0"/>
              <a:pPr/>
              <a:t>9/9/2019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22273-1190-47FC-BA5A-981185797AF1}" type="datetime1">
              <a:rPr lang="en-US" smtClean="0"/>
              <a:pPr/>
              <a:t>9/9/2019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FBB71-6DE2-4937-8AEC-8B1AE0DB59CF}" type="datetime1">
              <a:rPr lang="en-US" smtClean="0"/>
              <a:pPr/>
              <a:t>9/9/2019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3ADD7-A3CC-46CA-B4EE-B20DC19C65C4}" type="datetime1">
              <a:rPr lang="en-US" smtClean="0"/>
              <a:pPr/>
              <a:t>9/9/2019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B7653-8290-49FD-9716-A2C1CB6DA8FD}" type="datetime1">
              <a:rPr lang="en-US" smtClean="0"/>
              <a:pPr/>
              <a:t>9/9/2019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F2AA5-9729-4046-B4EA-C2E953FA8206}" type="datetime1">
              <a:rPr lang="en-US" smtClean="0"/>
              <a:pPr/>
              <a:t>9/9/2019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7096B-8B9A-4F98-8A4A-7B031A299951}" type="datetime1">
              <a:rPr lang="en-US" smtClean="0"/>
              <a:pPr/>
              <a:t>9/9/2019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58B70-756A-47BE-81CE-FA952E7560EC}" type="datetime1">
              <a:rPr lang="en-US" smtClean="0"/>
              <a:pPr/>
              <a:t>9/9/2019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D19E4-4707-4D4C-84BE-F88B0E767A80}" type="datetime1">
              <a:rPr lang="en-US" smtClean="0"/>
              <a:pPr/>
              <a:t>9/9/2019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A93A0-19E1-47AC-8700-509B6BECB2CF}" type="datetime1">
              <a:rPr lang="en-US" smtClean="0"/>
              <a:pPr/>
              <a:t>9/9/2019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13CA45DD-0F6B-4F7F-AE06-73BBDCC76E66}" type="datetime1">
              <a:rPr lang="en-US" smtClean="0"/>
              <a:pPr/>
              <a:t>9/9/2019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="" xmlns:a16="http://schemas.microsoft.com/office/drawing/2014/main" id="{9FDD9264-A478-4B82-A891-2BEA8BF9F68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E02A32A9-E857-46CE-8AA3-D318B7D6463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26" r="9092" b="20447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="" xmlns:a16="http://schemas.microsoft.com/office/drawing/2014/main" id="{C4D755E9-CEF5-43A7-A514-4664F25F398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" y="761999"/>
            <a:ext cx="4642228" cy="5334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50BAEEE6-69AA-4811-8D2B-F84F74D46B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1351116"/>
            <a:ext cx="3685070" cy="2533843"/>
          </a:xfrm>
        </p:spPr>
        <p:txBody>
          <a:bodyPr>
            <a:normAutofit/>
          </a:bodyPr>
          <a:lstStyle/>
          <a:p>
            <a:r>
              <a:rPr lang="en-US" sz="4400" dirty="0" smtClean="0"/>
              <a:t>Organ &amp; Blood Donation Management System</a:t>
            </a:r>
            <a:endParaRPr lang="en-US" sz="4400" dirty="0"/>
          </a:p>
        </p:txBody>
      </p:sp>
      <p:sp>
        <p:nvSpPr>
          <p:cNvPr id="23" name="Rectangle 22">
            <a:extLst>
              <a:ext uri="{FF2B5EF4-FFF2-40B4-BE49-F238E27FC236}">
                <a16:creationId xmlns="" xmlns:a16="http://schemas.microsoft.com/office/drawing/2014/main" id="{2BF879CD-ED15-450F-B829-699C694D2EB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Subtitle 2">
            <a:extLst>
              <a:ext uri="{FF2B5EF4-FFF2-40B4-BE49-F238E27FC236}">
                <a16:creationId xmlns="" xmlns:a16="http://schemas.microsoft.com/office/drawing/2014/main" id="{7721F547-2086-4D47-BB8F-44FA940064BE}"/>
              </a:ext>
            </a:extLst>
          </p:cNvPr>
          <p:cNvSpPr txBox="1">
            <a:spLocks/>
          </p:cNvSpPr>
          <p:nvPr/>
        </p:nvSpPr>
        <p:spPr>
          <a:xfrm>
            <a:off x="670761" y="4571997"/>
            <a:ext cx="3685069" cy="143301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0" marR="0" lvl="0" indent="0" defTabSz="914400" rtl="0" eaLnBrk="1" fontAlgn="auto" latinLnBrk="0" hangingPunct="1">
              <a:lnSpc>
                <a:spcPct val="90000"/>
              </a:lnSpc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>
                    <a:lumMod val="20000"/>
                    <a:lumOff val="8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By</a:t>
            </a:r>
          </a:p>
          <a:p>
            <a:pPr marL="0" marR="0" lvl="0" indent="0" defTabSz="914400" rtl="0" eaLnBrk="1" fontAlgn="auto" latinLnBrk="0" hangingPunct="1">
              <a:lnSpc>
                <a:spcPct val="90000"/>
              </a:lnSpc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None/>
              <a:tabLst/>
              <a:defRPr/>
            </a:pPr>
            <a:endParaRPr kumimoji="0" lang="en-US" sz="2200" b="1" i="0" u="none" strike="noStrike" kern="1200" cap="none" spc="0" normalizeH="0" baseline="0" noProof="0" dirty="0" smtClean="0">
              <a:ln>
                <a:noFill/>
              </a:ln>
              <a:solidFill>
                <a:schemeClr val="accent1">
                  <a:lumMod val="20000"/>
                  <a:lumOff val="8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None/>
              <a:tabLst/>
              <a:defRPr/>
            </a:pPr>
            <a:r>
              <a:rPr lang="en-US" sz="2200" b="1" dirty="0" smtClean="0">
                <a:solidFill>
                  <a:schemeClr val="accent1">
                    <a:lumMod val="20000"/>
                    <a:lumOff val="80000"/>
                  </a:schemeClr>
                </a:solidFill>
              </a:rPr>
              <a:t>Abdul Hakim</a:t>
            </a:r>
          </a:p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None/>
              <a:tabLst/>
              <a:defRPr/>
            </a:pPr>
            <a:r>
              <a:rPr lang="en-US" sz="2200" b="1" dirty="0" smtClean="0">
                <a:solidFill>
                  <a:schemeClr val="accent1">
                    <a:lumMod val="20000"/>
                    <a:lumOff val="80000"/>
                  </a:schemeClr>
                </a:solidFill>
              </a:rPr>
              <a:t>Ashok Reddy V</a:t>
            </a:r>
          </a:p>
          <a:p>
            <a:pPr defTabSz="914400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</a:pPr>
            <a:r>
              <a:rPr lang="en-US" sz="2200" b="1" dirty="0" smtClean="0">
                <a:solidFill>
                  <a:schemeClr val="accent1">
                    <a:lumMod val="20000"/>
                    <a:lumOff val="80000"/>
                  </a:schemeClr>
                </a:solidFill>
              </a:rPr>
              <a:t>Bharath KS</a:t>
            </a:r>
          </a:p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None/>
              <a:tabLst/>
              <a:defRPr/>
            </a:pPr>
            <a:endParaRPr lang="en-US" sz="2200" b="1" dirty="0" smtClean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pPr marL="0" marR="0" lvl="0" indent="0" defTabSz="914400" rtl="0" eaLnBrk="1" fontAlgn="auto" latinLnBrk="0" hangingPunct="1">
              <a:lnSpc>
                <a:spcPct val="90000"/>
              </a:lnSpc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None/>
              <a:tabLst/>
              <a:defRPr/>
            </a:pPr>
            <a:endParaRPr lang="en-US" sz="2200" b="1" dirty="0" smtClean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1027" name="Picture 3" descr="D:\Project ScreenShots\0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038533" y="2508553"/>
            <a:ext cx="3043451" cy="3094511"/>
          </a:xfrm>
          <a:prstGeom prst="rect">
            <a:avLst/>
          </a:prstGeom>
          <a:noFill/>
        </p:spPr>
      </p:pic>
      <p:sp>
        <p:nvSpPr>
          <p:cNvPr id="12" name="Subtitle 2">
            <a:extLst>
              <a:ext uri="{FF2B5EF4-FFF2-40B4-BE49-F238E27FC236}">
                <a16:creationId xmlns="" xmlns:a16="http://schemas.microsoft.com/office/drawing/2014/main" id="{7721F547-2086-4D47-BB8F-44FA940064BE}"/>
              </a:ext>
            </a:extLst>
          </p:cNvPr>
          <p:cNvSpPr txBox="1">
            <a:spLocks/>
          </p:cNvSpPr>
          <p:nvPr/>
        </p:nvSpPr>
        <p:spPr>
          <a:xfrm>
            <a:off x="7656400" y="5172510"/>
            <a:ext cx="3630301" cy="38213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90000"/>
              </a:lnSpc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None/>
              <a:tabLst/>
              <a:defRPr/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Arial Narrow" pitchFamily="34" charset="0"/>
              </a:rPr>
              <a:t>BLOOD | ORGAN TRANSPLANTATION</a:t>
            </a:r>
          </a:p>
          <a:p>
            <a:pPr marL="0" marR="0" lvl="0" indent="0" defTabSz="914400" rtl="0" eaLnBrk="1" fontAlgn="auto" latinLnBrk="0" hangingPunct="1">
              <a:lnSpc>
                <a:spcPct val="90000"/>
              </a:lnSpc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None/>
              <a:tabLst/>
              <a:defRPr/>
            </a:pPr>
            <a:endParaRPr lang="en-US" b="1" dirty="0" smtClean="0">
              <a:solidFill>
                <a:schemeClr val="tx2">
                  <a:lumMod val="75000"/>
                </a:schemeClr>
              </a:solidFill>
              <a:latin typeface="Arial Narrow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550316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User Forgot Password</a:t>
            </a:r>
            <a:endParaRPr lang="en-US" sz="4400" dirty="0"/>
          </a:p>
        </p:txBody>
      </p:sp>
      <p:pic>
        <p:nvPicPr>
          <p:cNvPr id="4" name="Content Placeholder 3" descr="5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24860" y="1233509"/>
            <a:ext cx="8184920" cy="438007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Admin Login Form</a:t>
            </a:r>
            <a:endParaRPr lang="en-US" sz="4400" dirty="0"/>
          </a:p>
        </p:txBody>
      </p:sp>
      <p:pic>
        <p:nvPicPr>
          <p:cNvPr id="4" name="Content Placeholder 3" descr="6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07473" y="1228303"/>
            <a:ext cx="8245655" cy="4412572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 User Account Creation Form</a:t>
            </a:r>
            <a:endParaRPr lang="en-US" dirty="0"/>
          </a:p>
        </p:txBody>
      </p:sp>
      <p:pic>
        <p:nvPicPr>
          <p:cNvPr id="4" name="Content Placeholder 3" descr="7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34769" y="1241951"/>
            <a:ext cx="8194649" cy="4385276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Home Page Form</a:t>
            </a:r>
            <a:endParaRPr lang="en-US" sz="4400" dirty="0"/>
          </a:p>
        </p:txBody>
      </p:sp>
      <p:pic>
        <p:nvPicPr>
          <p:cNvPr id="4" name="Content Placeholder 3" descr="8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24859" y="1228303"/>
            <a:ext cx="8220152" cy="4398924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Request Form</a:t>
            </a:r>
            <a:endParaRPr lang="en-US" sz="4400" dirty="0"/>
          </a:p>
        </p:txBody>
      </p:sp>
      <p:pic>
        <p:nvPicPr>
          <p:cNvPr id="4" name="Content Placeholder 3" descr="9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07475" y="1255599"/>
            <a:ext cx="8220150" cy="4398923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Organ Donor Register Form</a:t>
            </a:r>
            <a:endParaRPr lang="en-US" dirty="0"/>
          </a:p>
        </p:txBody>
      </p:sp>
      <p:pic>
        <p:nvPicPr>
          <p:cNvPr id="4" name="Content Placeholder 3" descr="10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23065" y="1269247"/>
            <a:ext cx="8194646" cy="4385275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Blood Donor Register Form</a:t>
            </a:r>
            <a:endParaRPr lang="en-US" dirty="0"/>
          </a:p>
        </p:txBody>
      </p:sp>
      <p:pic>
        <p:nvPicPr>
          <p:cNvPr id="4" name="Content Placeholder 3" descr="11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48417" y="1300707"/>
            <a:ext cx="8161361" cy="4367463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smtClean="0"/>
              <a:t>Conclusion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Today the world is become a global village where every thing is online.</a:t>
            </a:r>
          </a:p>
          <a:p>
            <a:r>
              <a:rPr lang="en-US" sz="2400" dirty="0" smtClean="0"/>
              <a:t>There are so many web based solutions provided in the market for the comfort of the people.</a:t>
            </a:r>
          </a:p>
          <a:p>
            <a:r>
              <a:rPr lang="en-US" sz="2400" dirty="0" smtClean="0"/>
              <a:t>By donating Blood a person can save move than 2 lives. </a:t>
            </a:r>
          </a:p>
          <a:p>
            <a:r>
              <a:rPr lang="en-US" sz="2400" dirty="0" smtClean="0"/>
              <a:t>By donating Organs after life (death)  person can save more than 2 lives.</a:t>
            </a:r>
          </a:p>
          <a:p>
            <a:r>
              <a:rPr lang="en-US" sz="2400" dirty="0" smtClean="0"/>
              <a:t>just by providing the  digitalized solution of Organ &amp; Blood Donation management information system is just one more step in order to serve the mankind.</a:t>
            </a:r>
            <a:endParaRPr lang="en-US" sz="2400" dirty="0"/>
          </a:p>
        </p:txBody>
      </p:sp>
      <p:pic>
        <p:nvPicPr>
          <p:cNvPr id="4" name="Picture 3" descr="D:\Project ScreenShots\0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508775" y="4941784"/>
            <a:ext cx="1301087" cy="1322917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000" dirty="0" smtClean="0"/>
              <a:t>Thank You</a:t>
            </a:r>
            <a:endParaRPr lang="en-US" sz="5000" dirty="0"/>
          </a:p>
        </p:txBody>
      </p:sp>
      <p:pic>
        <p:nvPicPr>
          <p:cNvPr id="4" name="Picture 3" descr="D:\Project ScreenShots\0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940459" y="1162509"/>
            <a:ext cx="4367285" cy="4440555"/>
          </a:xfrm>
          <a:prstGeom prst="rect">
            <a:avLst/>
          </a:prstGeom>
          <a:noFill/>
        </p:spPr>
      </p:pic>
      <p:sp>
        <p:nvSpPr>
          <p:cNvPr id="5" name="Subtitle 2">
            <a:extLst>
              <a:ext uri="{FF2B5EF4-FFF2-40B4-BE49-F238E27FC236}">
                <a16:creationId xmlns="" xmlns:a16="http://schemas.microsoft.com/office/drawing/2014/main" id="{7721F547-2086-4D47-BB8F-44FA940064BE}"/>
              </a:ext>
            </a:extLst>
          </p:cNvPr>
          <p:cNvSpPr txBox="1">
            <a:spLocks/>
          </p:cNvSpPr>
          <p:nvPr/>
        </p:nvSpPr>
        <p:spPr>
          <a:xfrm>
            <a:off x="5268027" y="5002483"/>
            <a:ext cx="5568280" cy="40203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None/>
              <a:tabLst/>
              <a:defRPr/>
            </a:pPr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  <a:latin typeface="Arial Narrow" pitchFamily="34" charset="0"/>
              </a:rPr>
              <a:t>BLOOD | ORGAN TRANSPLANTATION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None/>
              <a:tabLst/>
              <a:defRPr/>
            </a:pPr>
            <a:endParaRPr lang="en-US" sz="2800" dirty="0" smtClean="0">
              <a:solidFill>
                <a:schemeClr val="tx2">
                  <a:lumMod val="75000"/>
                </a:schemeClr>
              </a:solidFill>
              <a:latin typeface="Arial Narrow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000" dirty="0" smtClean="0"/>
              <a:t>Abstract</a:t>
            </a:r>
            <a:endParaRPr lang="en-US" sz="5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500" dirty="0" smtClean="0"/>
              <a:t>The objective of this application is to developing an Organ &amp; Blood Donation Information.</a:t>
            </a:r>
          </a:p>
          <a:p>
            <a:endParaRPr lang="en-US" sz="2500" dirty="0" smtClean="0"/>
          </a:p>
          <a:p>
            <a:r>
              <a:rPr lang="en-US" sz="2500" dirty="0" smtClean="0"/>
              <a:t>The Donation Agent is to create an e-formation about the donor and organization that are related to donating the blood &amp; organ.</a:t>
            </a:r>
          </a:p>
          <a:p>
            <a:endParaRPr lang="en-US" sz="2500" dirty="0" smtClean="0"/>
          </a:p>
          <a:p>
            <a:r>
              <a:rPr lang="en-US" sz="2500" dirty="0" smtClean="0"/>
              <a:t>This System is used for maintain whole information about donors &amp; receivers.</a:t>
            </a:r>
          </a:p>
          <a:p>
            <a:endParaRPr lang="en-US" sz="2500" dirty="0" smtClean="0"/>
          </a:p>
          <a:p>
            <a:r>
              <a:rPr lang="en-US" sz="2500" dirty="0" smtClean="0"/>
              <a:t>User Friendly  interface</a:t>
            </a:r>
            <a:endParaRPr lang="en-US" sz="2500" dirty="0"/>
          </a:p>
        </p:txBody>
      </p:sp>
      <p:pic>
        <p:nvPicPr>
          <p:cNvPr id="4" name="Picture 3" descr="D:\Project ScreenShots\0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508775" y="4941784"/>
            <a:ext cx="1301087" cy="1322917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Technologies Used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9268" y="1000589"/>
            <a:ext cx="7315200" cy="637145"/>
          </a:xfrm>
        </p:spPr>
        <p:txBody>
          <a:bodyPr>
            <a:normAutofit/>
          </a:bodyPr>
          <a:lstStyle/>
          <a:p>
            <a:pPr>
              <a:spcBef>
                <a:spcPts val="100"/>
              </a:spcBef>
            </a:pPr>
            <a:r>
              <a:rPr lang="en-US" sz="3000" b="1" dirty="0" smtClean="0"/>
              <a:t>Hardware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4312685" y="4353637"/>
          <a:ext cx="6073256" cy="121431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036628"/>
                <a:gridCol w="3036628"/>
              </a:tblGrid>
              <a:tr h="404773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n-lt"/>
                        </a:rPr>
                        <a:t>Operating System</a:t>
                      </a:r>
                      <a:endParaRPr lang="en-US" b="1" dirty="0">
                        <a:solidFill>
                          <a:schemeClr val="tx2">
                            <a:lumMod val="75000"/>
                          </a:schemeClr>
                        </a:solid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Windows</a:t>
                      </a:r>
                      <a:endParaRPr lang="en-US" b="1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</a:tr>
              <a:tr h="404773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n-lt"/>
                        </a:rPr>
                        <a:t>Language</a:t>
                      </a:r>
                      <a:endParaRPr lang="en-US" b="1" dirty="0">
                        <a:solidFill>
                          <a:schemeClr val="tx2">
                            <a:lumMod val="75000"/>
                          </a:schemeClr>
                        </a:solid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Visual basic 6.0</a:t>
                      </a:r>
                      <a:endParaRPr lang="en-US" b="1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</a:tr>
              <a:tr h="404773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n-lt"/>
                        </a:rPr>
                        <a:t>Database</a:t>
                      </a:r>
                      <a:endParaRPr lang="en-US" b="1" dirty="0">
                        <a:solidFill>
                          <a:schemeClr val="tx2">
                            <a:lumMod val="75000"/>
                          </a:schemeClr>
                        </a:solid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SQL Plus</a:t>
                      </a:r>
                      <a:endParaRPr lang="en-US" b="1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5" name="Picture 4" descr="D:\Project ScreenShots\0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508775" y="4941784"/>
            <a:ext cx="1301087" cy="1322917"/>
          </a:xfrm>
          <a:prstGeom prst="rect">
            <a:avLst/>
          </a:prstGeom>
          <a:noFill/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3871540" y="3445853"/>
            <a:ext cx="7315200" cy="6371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82880" marR="0" lvl="0" indent="-182880" algn="l" defTabSz="914400" rtl="0" eaLnBrk="1" fontAlgn="auto" latinLnBrk="0" hangingPunct="1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"/>
              <a:tabLst/>
              <a:defRPr/>
            </a:pPr>
            <a:r>
              <a:rPr lang="en-US" sz="30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Soft</a:t>
            </a:r>
            <a:r>
              <a:rPr kumimoji="0" lang="en-US" sz="30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ware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4271742" y="1897040"/>
          <a:ext cx="6073256" cy="121431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036628"/>
                <a:gridCol w="3036628"/>
              </a:tblGrid>
              <a:tr h="404773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n-lt"/>
                        </a:rPr>
                        <a:t>Processor</a:t>
                      </a:r>
                      <a:endParaRPr lang="en-US" b="1" dirty="0">
                        <a:solidFill>
                          <a:schemeClr val="tx2">
                            <a:lumMod val="75000"/>
                          </a:schemeClr>
                        </a:solid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INTEL</a:t>
                      </a:r>
                      <a:r>
                        <a:rPr lang="en-US" b="1" baseline="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  i3</a:t>
                      </a:r>
                      <a:endParaRPr lang="en-US" b="1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</a:tr>
              <a:tr h="404773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n-lt"/>
                        </a:rPr>
                        <a:t>Hard Disk</a:t>
                      </a:r>
                      <a:endParaRPr lang="en-US" b="1" dirty="0">
                        <a:solidFill>
                          <a:schemeClr val="tx2">
                            <a:lumMod val="75000"/>
                          </a:schemeClr>
                        </a:solid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40 GB   or</a:t>
                      </a:r>
                      <a:r>
                        <a:rPr lang="en-US" b="1" baseline="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   more</a:t>
                      </a:r>
                      <a:endParaRPr lang="en-US" b="1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</a:tr>
              <a:tr h="404773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n-lt"/>
                        </a:rPr>
                        <a:t>RAM</a:t>
                      </a:r>
                      <a:endParaRPr lang="en-US" b="1" dirty="0">
                        <a:solidFill>
                          <a:schemeClr val="tx2">
                            <a:lumMod val="75000"/>
                          </a:schemeClr>
                        </a:solid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2GB   or   more</a:t>
                      </a:r>
                      <a:endParaRPr lang="en-US" b="1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000" dirty="0" smtClean="0"/>
              <a:t>Players</a:t>
            </a:r>
            <a:endParaRPr lang="en-US" sz="5000" dirty="0"/>
          </a:p>
        </p:txBody>
      </p:sp>
      <p:sp>
        <p:nvSpPr>
          <p:cNvPr id="5" name="Oval 4"/>
          <p:cNvSpPr/>
          <p:nvPr/>
        </p:nvSpPr>
        <p:spPr>
          <a:xfrm>
            <a:off x="4232514" y="2261562"/>
            <a:ext cx="1406812" cy="1406812"/>
          </a:xfrm>
          <a:prstGeom prst="ellipse">
            <a:avLst/>
          </a:prstGeom>
          <a:solidFill>
            <a:schemeClr val="accent1">
              <a:lumMod val="50000"/>
            </a:schemeClr>
          </a:solidFill>
        </p:spPr>
        <p:style>
          <a:lnRef idx="0">
            <a:schemeClr val="lt1">
              <a:alpha val="0"/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/>
        </p:style>
      </p:sp>
      <p:pic>
        <p:nvPicPr>
          <p:cNvPr id="2050" name="Picture 2" descr="D:\Project ScreenShots\0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421001" y="2577146"/>
            <a:ext cx="1010810" cy="784370"/>
          </a:xfrm>
          <a:prstGeom prst="rect">
            <a:avLst/>
          </a:prstGeom>
          <a:noFill/>
        </p:spPr>
      </p:pic>
      <p:sp>
        <p:nvSpPr>
          <p:cNvPr id="7" name="Oval 6"/>
          <p:cNvSpPr/>
          <p:nvPr/>
        </p:nvSpPr>
        <p:spPr>
          <a:xfrm>
            <a:off x="6989430" y="2261571"/>
            <a:ext cx="1406812" cy="1406812"/>
          </a:xfrm>
          <a:prstGeom prst="ellipse">
            <a:avLst/>
          </a:prstGeom>
          <a:solidFill>
            <a:schemeClr val="accent1">
              <a:lumMod val="50000"/>
            </a:schemeClr>
          </a:solidFill>
        </p:spPr>
        <p:style>
          <a:lnRef idx="0">
            <a:schemeClr val="lt1">
              <a:alpha val="0"/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/>
        </p:style>
      </p:sp>
      <p:pic>
        <p:nvPicPr>
          <p:cNvPr id="2051" name="Picture 3" descr="D:\Project ScreenShots\0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34119" y="2409891"/>
            <a:ext cx="927241" cy="1007238"/>
          </a:xfrm>
          <a:prstGeom prst="rect">
            <a:avLst/>
          </a:prstGeom>
          <a:noFill/>
        </p:spPr>
      </p:pic>
      <p:sp>
        <p:nvSpPr>
          <p:cNvPr id="12" name="Title 1"/>
          <p:cNvSpPr txBox="1">
            <a:spLocks/>
          </p:cNvSpPr>
          <p:nvPr/>
        </p:nvSpPr>
        <p:spPr>
          <a:xfrm>
            <a:off x="3749020" y="3848653"/>
            <a:ext cx="2337881" cy="895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-60" normalizeH="0" baseline="0" noProof="0" dirty="0" smtClean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[ user ]</a:t>
            </a:r>
            <a:endParaRPr kumimoji="0" lang="en-US" sz="4000" b="1" i="0" u="none" strike="noStrike" kern="1200" cap="none" spc="-60" normalizeH="0" baseline="0" noProof="0" dirty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6318910" y="3875951"/>
            <a:ext cx="2743200" cy="8573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-60" normalizeH="0" baseline="0" noProof="0" dirty="0" smtClean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[ admin ]</a:t>
            </a:r>
            <a:endParaRPr kumimoji="0" lang="en-US" sz="4000" b="1" i="0" u="none" strike="noStrike" kern="1200" cap="none" spc="-60" normalizeH="0" baseline="0" noProof="0" dirty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pic>
        <p:nvPicPr>
          <p:cNvPr id="14" name="Picture 13" descr="D:\Project ScreenShots\0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0508775" y="4941784"/>
            <a:ext cx="1301087" cy="1322917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Role of Players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9268" y="932348"/>
            <a:ext cx="7315200" cy="555259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3000" b="1" dirty="0" smtClean="0"/>
              <a:t>[ User ]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087636" y="1519197"/>
            <a:ext cx="7315200" cy="15242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 marL="182880" marR="0" lvl="0" indent="-18288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"/>
              <a:tabLst/>
              <a:defRPr/>
            </a:pPr>
            <a:r>
              <a:rPr lang="en-US" sz="3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Request Blood &amp; Organ</a:t>
            </a:r>
          </a:p>
          <a:p>
            <a:pPr marL="182880" marR="0" lvl="0" indent="-18288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"/>
              <a:tabLst/>
              <a:defRPr/>
            </a:pPr>
            <a:r>
              <a:rPr kumimoji="0" lang="en-US" sz="300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Register</a:t>
            </a:r>
            <a:r>
              <a:rPr kumimoji="0" lang="en-US" sz="3000" i="0" u="none" strike="noStrike" kern="1200" cap="none" spc="0" normalizeH="0" noProof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Donors</a:t>
            </a:r>
          </a:p>
          <a:p>
            <a:pPr marL="182880" marR="0" lvl="0" indent="-18288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"/>
              <a:tabLst/>
              <a:defRPr/>
            </a:pPr>
            <a:r>
              <a:rPr lang="en-US" sz="3000" baseline="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Read &amp; Write access to database</a:t>
            </a:r>
            <a:endParaRPr kumimoji="0" lang="en-US" sz="3000" i="0" u="none" strike="noStrike" kern="1200" cap="none" spc="0" normalizeH="0" baseline="0" noProof="0" dirty="0" smtClean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869268" y="3279761"/>
            <a:ext cx="7315200" cy="5552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82880" marR="0" lvl="0" indent="-18288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None/>
              <a:tabLst/>
              <a:defRPr/>
            </a:pPr>
            <a:r>
              <a:rPr kumimoji="0" lang="en-US" sz="30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[ Admin ]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073988" y="3866631"/>
            <a:ext cx="7315200" cy="21247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 marL="182880" marR="0" lvl="0" indent="-18288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"/>
              <a:tabLst/>
              <a:defRPr/>
            </a:pPr>
            <a:r>
              <a:rPr lang="en-US" sz="3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Add new user</a:t>
            </a:r>
          </a:p>
          <a:p>
            <a:pPr marL="182880" marR="0" lvl="0" indent="-18288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"/>
              <a:tabLst/>
              <a:defRPr/>
            </a:pPr>
            <a:r>
              <a:rPr lang="en-US" sz="3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Manage existing users</a:t>
            </a:r>
          </a:p>
          <a:p>
            <a:pPr marL="182880" marR="0" lvl="0" indent="-18288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"/>
              <a:tabLst/>
              <a:defRPr/>
            </a:pPr>
            <a:r>
              <a:rPr lang="en-US" sz="3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Manage donors</a:t>
            </a:r>
          </a:p>
          <a:p>
            <a:pPr marL="182880" marR="0" lvl="0" indent="-18288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"/>
              <a:tabLst/>
              <a:defRPr/>
            </a:pPr>
            <a:r>
              <a:rPr lang="en-US" sz="3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Full access to database</a:t>
            </a:r>
          </a:p>
        </p:txBody>
      </p:sp>
      <p:pic>
        <p:nvPicPr>
          <p:cNvPr id="7" name="Picture 6" descr="D:\Project ScreenShots\0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508775" y="4941784"/>
            <a:ext cx="1301087" cy="1322917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Startup / Loading Form</a:t>
            </a:r>
            <a:endParaRPr lang="en-US" dirty="0"/>
          </a:p>
        </p:txBody>
      </p:sp>
      <p:pic>
        <p:nvPicPr>
          <p:cNvPr id="4" name="Content Placeholder 3" descr="1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25394" y="1228302"/>
            <a:ext cx="8187734" cy="4363595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Startup / Loading Form</a:t>
            </a:r>
            <a:endParaRPr lang="en-US" dirty="0"/>
          </a:p>
        </p:txBody>
      </p:sp>
      <p:pic>
        <p:nvPicPr>
          <p:cNvPr id="7" name="Content Placeholder 6" descr="2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48418" y="1270929"/>
            <a:ext cx="8140496" cy="4356297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Login Form</a:t>
            </a:r>
            <a:endParaRPr lang="en-US" sz="4400" dirty="0"/>
          </a:p>
        </p:txBody>
      </p:sp>
      <p:pic>
        <p:nvPicPr>
          <p:cNvPr id="6" name="Content Placeholder 5" descr="3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34769" y="1255598"/>
            <a:ext cx="8169147" cy="4371629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User Login Form</a:t>
            </a:r>
            <a:endParaRPr lang="en-US" sz="4400" dirty="0"/>
          </a:p>
        </p:txBody>
      </p:sp>
      <p:pic>
        <p:nvPicPr>
          <p:cNvPr id="4" name="Content Placeholder 3" descr="4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50361" y="1247155"/>
            <a:ext cx="8159418" cy="4366423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F00804820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BD8AF61-0EFE-4B67-AC63-165AA360F94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CEA0254-3646-4633-AE89-92733C2D697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5A9C098-A058-4A59-AA77-E2402053F600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TF00804820</Template>
  <TotalTime>0</TotalTime>
  <Words>270</Words>
  <Application>Microsoft Office PowerPoint</Application>
  <PresentationFormat>Custom</PresentationFormat>
  <Paragraphs>62</Paragraphs>
  <Slides>18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TF00804820</vt:lpstr>
      <vt:lpstr>Organ &amp; Blood Donation Management System</vt:lpstr>
      <vt:lpstr>Abstract</vt:lpstr>
      <vt:lpstr>Technologies Used</vt:lpstr>
      <vt:lpstr>Players</vt:lpstr>
      <vt:lpstr>Role of Players</vt:lpstr>
      <vt:lpstr>Startup / Loading Form</vt:lpstr>
      <vt:lpstr>Startup / Loading Form</vt:lpstr>
      <vt:lpstr>Login Form</vt:lpstr>
      <vt:lpstr>User Login Form</vt:lpstr>
      <vt:lpstr>User Forgot Password</vt:lpstr>
      <vt:lpstr>Admin Login Form</vt:lpstr>
      <vt:lpstr>New User Account Creation Form</vt:lpstr>
      <vt:lpstr>Home Page Form</vt:lpstr>
      <vt:lpstr>Request Form</vt:lpstr>
      <vt:lpstr>Organ Donor Register Form</vt:lpstr>
      <vt:lpstr>Blood Donor Register Form</vt:lpstr>
      <vt:lpstr>Conclusion</vt:lpstr>
      <vt:lpstr>Thank You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2019-09-08T12:37:34Z</dcterms:created>
  <dcterms:modified xsi:type="dcterms:W3CDTF">2019-09-09T09:09:49Z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